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182AF4E-5E74-462B-A84B-1F82F1A7311D}" type="datetimeFigureOut">
              <a:rPr lang="es-ES" smtClean="0"/>
              <a:t>21/07/2013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38D1ED7-DCB7-4E32-905B-F85498BE265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2AF4E-5E74-462B-A84B-1F82F1A7311D}" type="datetimeFigureOut">
              <a:rPr lang="es-ES" smtClean="0"/>
              <a:t>21/07/2013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8D1ED7-DCB7-4E32-905B-F85498BE265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2AF4E-5E74-462B-A84B-1F82F1A7311D}" type="datetimeFigureOut">
              <a:rPr lang="es-ES" smtClean="0"/>
              <a:t>21/07/2013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8D1ED7-DCB7-4E32-905B-F85498BE265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2AF4E-5E74-462B-A84B-1F82F1A7311D}" type="datetimeFigureOut">
              <a:rPr lang="es-ES" smtClean="0"/>
              <a:t>21/07/2013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8D1ED7-DCB7-4E32-905B-F85498BE2654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2AF4E-5E74-462B-A84B-1F82F1A7311D}" type="datetimeFigureOut">
              <a:rPr lang="es-ES" smtClean="0"/>
              <a:t>21/07/2013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8D1ED7-DCB7-4E32-905B-F85498BE2654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2AF4E-5E74-462B-A84B-1F82F1A7311D}" type="datetimeFigureOut">
              <a:rPr lang="es-ES" smtClean="0"/>
              <a:t>21/07/2013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8D1ED7-DCB7-4E32-905B-F85498BE2654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2AF4E-5E74-462B-A84B-1F82F1A7311D}" type="datetimeFigureOut">
              <a:rPr lang="es-ES" smtClean="0"/>
              <a:t>21/07/2013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8D1ED7-DCB7-4E32-905B-F85498BE2654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2AF4E-5E74-462B-A84B-1F82F1A7311D}" type="datetimeFigureOut">
              <a:rPr lang="es-ES" smtClean="0"/>
              <a:t>21/07/2013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8D1ED7-DCB7-4E32-905B-F85498BE2654}" type="slidenum">
              <a:rPr lang="es-ES" smtClean="0"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82AF4E-5E74-462B-A84B-1F82F1A7311D}" type="datetimeFigureOut">
              <a:rPr lang="es-ES" smtClean="0"/>
              <a:t>21/07/2013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8D1ED7-DCB7-4E32-905B-F85498BE265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182AF4E-5E74-462B-A84B-1F82F1A7311D}" type="datetimeFigureOut">
              <a:rPr lang="es-ES" smtClean="0"/>
              <a:t>21/07/2013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38D1ED7-DCB7-4E32-905B-F85498BE2654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182AF4E-5E74-462B-A84B-1F82F1A7311D}" type="datetimeFigureOut">
              <a:rPr lang="es-ES" smtClean="0"/>
              <a:t>21/07/2013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38D1ED7-DCB7-4E32-905B-F85498BE2654}" type="slidenum">
              <a:rPr lang="es-ES" smtClean="0"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182AF4E-5E74-462B-A84B-1F82F1A7311D}" type="datetimeFigureOut">
              <a:rPr lang="es-ES" smtClean="0"/>
              <a:t>21/07/2013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38D1ED7-DCB7-4E32-905B-F85498BE2654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>
                <a:latin typeface="Monotype Corsiva" pitchFamily="66" charset="0"/>
              </a:rPr>
              <a:t>Eliana maría Zuluaga Arcila</a:t>
            </a:r>
            <a:endParaRPr lang="es-ES" dirty="0">
              <a:latin typeface="Monotype Corsiva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>
                <a:latin typeface="Monotype Corsiva" pitchFamily="66" charset="0"/>
              </a:rPr>
              <a:t>Los valores</a:t>
            </a:r>
          </a:p>
          <a:p>
            <a:endParaRPr lang="es-ES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Es una relación afectiva entre dos o mas personas,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amistad es una de las relaciones interpersonales más comunes que la mayoría de las personas tiene en la vida.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La amistad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es un concepto universal relativo a la afinidad entre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seres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.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>
                <a:effectLst/>
              </a:rPr>
              <a:t>El amor </a:t>
            </a:r>
            <a:endParaRPr lang="es-ES" dirty="0">
              <a:effectLst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El respeto consiste en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el reconocimiento de los intereses y sentimientos del otro en una relación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.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El respeto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es una de los valores humanos por excelencia, del que se espera cuando un otro significativo requiere de nuestros buenos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sentimientos.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La solidaridad</a:t>
            </a: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La confianza es la seguridad que alguien tiene en otra persona o en algo. Es una cualidad propia de los seres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vivos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.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La confianza</a:t>
            </a: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es uno de los valores humanos más respetados y guarda relación con la aceptación de aquellas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personas.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La tolerancia</a:t>
            </a: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Es un concepto bastante amplio, que guarda relación con el asumir las consecuencias de todo aquello acto que realizamos enforma consiente o intencionada.</a:t>
            </a:r>
            <a:endParaRPr lang="es-ES" dirty="0" smtClean="0"/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La responsabilidad</a:t>
            </a: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>
                <a:latin typeface="Arial" pitchFamily="34" charset="0"/>
                <a:cs typeface="Arial" pitchFamily="34" charset="0"/>
              </a:rPr>
              <a:t>es poner en juego nuestras capacidades para sacar adelante todo aquello que se nos ha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confiado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comprometida es aquella que cumple con sus obligaciones haciendo un poco más de lo </a:t>
            </a:r>
            <a:r>
              <a:rPr lang="es-ES" dirty="0" smtClean="0">
                <a:latin typeface="Arial" pitchFamily="34" charset="0"/>
                <a:cs typeface="Arial" pitchFamily="34" charset="0"/>
              </a:rPr>
              <a:t>esperado</a:t>
            </a:r>
            <a:r>
              <a:rPr lang="es-ES" dirty="0" smtClean="0"/>
              <a:t>.</a:t>
            </a: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compromiso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127</TotalTime>
  <Words>197</Words>
  <Application>Microsoft Office PowerPoint</Application>
  <PresentationFormat>Presentación en pantalla (4:3)</PresentationFormat>
  <Paragraphs>18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Concurrencia</vt:lpstr>
      <vt:lpstr>Eliana maría Zuluaga Arcila</vt:lpstr>
      <vt:lpstr>La amistad</vt:lpstr>
      <vt:lpstr>El amor </vt:lpstr>
      <vt:lpstr>El respeto</vt:lpstr>
      <vt:lpstr>La solidaridad</vt:lpstr>
      <vt:lpstr>La confianza</vt:lpstr>
      <vt:lpstr>La tolerancia</vt:lpstr>
      <vt:lpstr>La responsabilidad</vt:lpstr>
      <vt:lpstr>compromiso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Eliana maría Zuluaga Arcila</dc:title>
  <dc:creator>ALEXANDER</dc:creator>
  <cp:lastModifiedBy>ALEXANDER</cp:lastModifiedBy>
  <cp:revision>13</cp:revision>
  <dcterms:created xsi:type="dcterms:W3CDTF">2013-07-21T22:05:17Z</dcterms:created>
  <dcterms:modified xsi:type="dcterms:W3CDTF">2013-07-22T00:12:29Z</dcterms:modified>
</cp:coreProperties>
</file>